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3" r:id="rId1"/>
  </p:sldMasterIdLst>
  <p:notesMasterIdLst>
    <p:notesMasterId r:id="rId4"/>
  </p:notesMasterIdLst>
  <p:handoutMasterIdLst>
    <p:handoutMasterId r:id="rId5"/>
  </p:handoutMasterIdLst>
  <p:sldIdLst>
    <p:sldId id="364" r:id="rId2"/>
    <p:sldId id="365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2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lpinski, Kimberly" initials="KK" lastIdx="0" clrIdx="0">
    <p:extLst>
      <p:ext uri="{19B8F6BF-5375-455C-9EA6-DF929625EA0E}">
        <p15:presenceInfo xmlns:p15="http://schemas.microsoft.com/office/powerpoint/2012/main" userId="S-1-5-21-3907391914-2315691609-2623957077-509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215E"/>
    <a:srgbClr val="38B5E8"/>
    <a:srgbClr val="FDBD4D"/>
    <a:srgbClr val="EF4036"/>
    <a:srgbClr val="5B6670"/>
    <a:srgbClr val="0070C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79" autoAdjust="0"/>
    <p:restoredTop sz="60580" autoAdjust="0"/>
  </p:normalViewPr>
  <p:slideViewPr>
    <p:cSldViewPr snapToGrid="0">
      <p:cViewPr varScale="1">
        <p:scale>
          <a:sx n="42" d="100"/>
          <a:sy n="42" d="100"/>
        </p:scale>
        <p:origin x="1608" y="48"/>
      </p:cViewPr>
      <p:guideLst>
        <p:guide orient="horz" pos="18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70" d="100"/>
          <a:sy n="170" d="100"/>
        </p:scale>
        <p:origin x="806" y="-18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145" cy="465743"/>
          </a:xfrm>
          <a:prstGeom prst="rect">
            <a:avLst/>
          </a:prstGeom>
        </p:spPr>
        <p:txBody>
          <a:bodyPr vert="horz" lIns="88135" tIns="44067" rIns="88135" bIns="440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5" y="0"/>
            <a:ext cx="3038145" cy="465743"/>
          </a:xfrm>
          <a:prstGeom prst="rect">
            <a:avLst/>
          </a:prstGeom>
        </p:spPr>
        <p:txBody>
          <a:bodyPr vert="horz" lIns="88135" tIns="44067" rIns="88135" bIns="44067" rtlCol="0"/>
          <a:lstStyle>
            <a:lvl1pPr algn="r">
              <a:defRPr sz="1200"/>
            </a:lvl1pPr>
          </a:lstStyle>
          <a:p>
            <a:fld id="{FCFD3841-8B0D-48C1-B9DC-2CD16298630D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658"/>
            <a:ext cx="3038145" cy="465742"/>
          </a:xfrm>
          <a:prstGeom prst="rect">
            <a:avLst/>
          </a:prstGeom>
        </p:spPr>
        <p:txBody>
          <a:bodyPr vert="horz" lIns="88135" tIns="44067" rIns="88135" bIns="440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5" y="8830658"/>
            <a:ext cx="3038145" cy="465742"/>
          </a:xfrm>
          <a:prstGeom prst="rect">
            <a:avLst/>
          </a:prstGeom>
        </p:spPr>
        <p:txBody>
          <a:bodyPr vert="horz" lIns="88135" tIns="44067" rIns="88135" bIns="44067" rtlCol="0" anchor="b"/>
          <a:lstStyle>
            <a:lvl1pPr algn="r">
              <a:defRPr sz="1200"/>
            </a:lvl1pPr>
          </a:lstStyle>
          <a:p>
            <a:fld id="{FA524397-5CAB-46F6-9FAF-FEC8ADE08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74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63" tIns="46581" rIns="93163" bIns="4658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63" tIns="46581" rIns="93163" bIns="46581" rtlCol="0"/>
          <a:lstStyle>
            <a:lvl1pPr algn="r">
              <a:defRPr sz="1200"/>
            </a:lvl1pPr>
          </a:lstStyle>
          <a:p>
            <a:fld id="{0CE29A1B-D865-4BEE-97B7-860BE83FF86E}" type="datetimeFigureOut">
              <a:rPr lang="en-US" smtClean="0"/>
              <a:t>5/25/2018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3" tIns="46581" rIns="93163" bIns="4658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vert="horz" lIns="93163" tIns="46581" rIns="93163" bIns="4658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6434"/>
          </a:xfrm>
          <a:prstGeom prst="rect">
            <a:avLst/>
          </a:prstGeom>
        </p:spPr>
        <p:txBody>
          <a:bodyPr vert="horz" lIns="93163" tIns="46581" rIns="93163" bIns="4658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9"/>
            <a:ext cx="3037840" cy="466434"/>
          </a:xfrm>
          <a:prstGeom prst="rect">
            <a:avLst/>
          </a:prstGeom>
        </p:spPr>
        <p:txBody>
          <a:bodyPr vert="horz" lIns="93163" tIns="46581" rIns="93163" bIns="46581" rtlCol="0" anchor="b"/>
          <a:lstStyle>
            <a:lvl1pPr algn="r">
              <a:defRPr sz="1200"/>
            </a:lvl1pPr>
          </a:lstStyle>
          <a:p>
            <a:fld id="{00D99957-6E1F-485C-82DF-7709976EB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318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- no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480" cy="685761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1" y="1654446"/>
            <a:ext cx="4588467" cy="1542081"/>
          </a:xfrm>
        </p:spPr>
        <p:txBody>
          <a:bodyPr wrap="square" anchor="t"/>
          <a:lstStyle>
            <a:lvl1pPr algn="l">
              <a:defRPr sz="2700" b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37869" y="4524197"/>
            <a:ext cx="4159358" cy="415898"/>
          </a:xfrm>
        </p:spPr>
        <p:txBody>
          <a:bodyPr wrap="none"/>
          <a:lstStyle>
            <a:lvl1pPr marL="0" indent="0" algn="r">
              <a:buNone/>
              <a:defRPr sz="180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business line name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37486" y="5407025"/>
            <a:ext cx="4160044" cy="1187450"/>
          </a:xfrm>
        </p:spPr>
        <p:txBody>
          <a:bodyPr/>
          <a:lstStyle>
            <a:lvl1pPr marL="0" indent="0" algn="r">
              <a:buNone/>
              <a:defRPr sz="135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Presenter’s name, title and date</a:t>
            </a:r>
          </a:p>
        </p:txBody>
      </p:sp>
    </p:spTree>
    <p:extLst>
      <p:ext uri="{BB962C8B-B14F-4D97-AF65-F5344CB8AC3E}">
        <p14:creationId xmlns:p14="http://schemas.microsoft.com/office/powerpoint/2010/main" val="576836404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ith Beyond key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" y="388"/>
            <a:ext cx="9143482" cy="6857611"/>
          </a:xfrm>
          <a:prstGeom prst="rect">
            <a:avLst/>
          </a:prstGeom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67142"/>
            <a:ext cx="7886700" cy="859491"/>
          </a:xfrm>
        </p:spPr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566473"/>
            <a:ext cx="3771900" cy="461049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8397" y="1566473"/>
            <a:ext cx="3771900" cy="461049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55638" y="6356353"/>
            <a:ext cx="460946" cy="365125"/>
          </a:xfrm>
        </p:spPr>
        <p:txBody>
          <a:bodyPr/>
          <a:lstStyle/>
          <a:p>
            <a:fld id="{EBE677F5-153A-43A7-9437-A4B40F66A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1316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62170"/>
            <a:ext cx="7886700" cy="976886"/>
          </a:xfrm>
        </p:spPr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5"/>
            <a:ext cx="3769829" cy="507401"/>
          </a:xfrm>
        </p:spPr>
        <p:txBody>
          <a:bodyPr anchor="t"/>
          <a:lstStyle>
            <a:lvl1pPr marL="0" indent="0">
              <a:buNone/>
              <a:defRPr sz="15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771" y="2505075"/>
            <a:ext cx="377190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4641" y="1681165"/>
            <a:ext cx="3771901" cy="507401"/>
          </a:xfrm>
        </p:spPr>
        <p:txBody>
          <a:bodyPr anchor="t"/>
          <a:lstStyle>
            <a:lvl1pPr marL="0" indent="0">
              <a:buNone/>
              <a:defRPr sz="15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4641" y="2505075"/>
            <a:ext cx="377190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77F5-153A-43A7-9437-A4B40F66A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7143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with Beyond key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" y="388"/>
            <a:ext cx="9143481" cy="6857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62170"/>
            <a:ext cx="7886700" cy="976886"/>
          </a:xfrm>
        </p:spPr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5"/>
            <a:ext cx="3769829" cy="507401"/>
          </a:xfrm>
        </p:spPr>
        <p:txBody>
          <a:bodyPr anchor="t"/>
          <a:lstStyle>
            <a:lvl1pPr marL="0" indent="0">
              <a:buNone/>
              <a:defRPr sz="15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771" y="2505075"/>
            <a:ext cx="377190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4641" y="1681165"/>
            <a:ext cx="3771901" cy="507401"/>
          </a:xfrm>
        </p:spPr>
        <p:txBody>
          <a:bodyPr anchor="t"/>
          <a:lstStyle>
            <a:lvl1pPr marL="0" indent="0">
              <a:buNone/>
              <a:defRPr sz="15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4641" y="2505075"/>
            <a:ext cx="377190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77F5-153A-43A7-9437-A4B40F66A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70554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67140"/>
            <a:ext cx="7886700" cy="61229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1212853"/>
            <a:ext cx="7886700" cy="624871"/>
          </a:xfrm>
        </p:spPr>
        <p:txBody>
          <a:bodyPr/>
          <a:lstStyle>
            <a:lvl1pPr marL="0" indent="0" algn="ctr">
              <a:buNone/>
              <a:defRPr sz="1500" baseline="0"/>
            </a:lvl1pPr>
          </a:lstStyle>
          <a:p>
            <a:pPr lvl="0"/>
            <a:r>
              <a:rPr lang="en-US" dirty="0"/>
              <a:t>Click to edit subhead text styles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55638" y="6356353"/>
            <a:ext cx="460946" cy="365125"/>
          </a:xfrm>
        </p:spPr>
        <p:txBody>
          <a:bodyPr/>
          <a:lstStyle/>
          <a:p>
            <a:fld id="{EBE677F5-153A-43A7-9437-A4B40F66A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53642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77F5-153A-43A7-9437-A4B40F66A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17713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side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457202"/>
            <a:ext cx="3886403" cy="1033975"/>
          </a:xfrm>
        </p:spPr>
        <p:txBody>
          <a:bodyPr wrap="square" anchor="t"/>
          <a:lstStyle>
            <a:lvl1pPr algn="l"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1697502"/>
            <a:ext cx="3886403" cy="4389892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77F5-153A-43A7-9437-A4B40F66A9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780360" y="457200"/>
            <a:ext cx="3700463" cy="5630194"/>
          </a:xfr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099689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side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0976" y="457200"/>
            <a:ext cx="3886403" cy="1029286"/>
          </a:xfrm>
        </p:spPr>
        <p:txBody>
          <a:bodyPr wrap="square" anchor="t"/>
          <a:lstStyle>
            <a:lvl1pPr algn="l">
              <a:defRPr sz="2700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0976" y="1702191"/>
            <a:ext cx="3886403" cy="4385203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77F5-153A-43A7-9437-A4B40F66A9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43068" y="457200"/>
            <a:ext cx="3700463" cy="5630194"/>
          </a:xfrm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51243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- Photo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" y="388"/>
            <a:ext cx="9143480" cy="6857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654446"/>
            <a:ext cx="3949162" cy="1542081"/>
          </a:xfrm>
        </p:spPr>
        <p:txBody>
          <a:bodyPr wrap="square" anchor="t"/>
          <a:lstStyle>
            <a:lvl1pPr algn="l">
              <a:defRPr sz="2700" b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2901" y="6369515"/>
            <a:ext cx="4159358" cy="415898"/>
          </a:xfrm>
        </p:spPr>
        <p:txBody>
          <a:bodyPr wrap="none"/>
          <a:lstStyle>
            <a:lvl1pPr marL="0" indent="0" algn="l">
              <a:buNone/>
              <a:defRPr sz="1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business line name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42900" y="3806825"/>
            <a:ext cx="3949162" cy="1187450"/>
          </a:xfrm>
        </p:spPr>
        <p:txBody>
          <a:bodyPr/>
          <a:lstStyle>
            <a:lvl1pPr marL="0" indent="0" algn="l">
              <a:buNone/>
              <a:defRPr sz="13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Presenter’s name, title and date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="" xmlns:a16="http://schemas.microsoft.com/office/drawing/2014/main" id="{C0897AE9-B576-5245-8D60-1AAEBCC03BB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825766" y="1250731"/>
            <a:ext cx="4583222" cy="560726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2631307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Slide - Dar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" y="388"/>
            <a:ext cx="9143481" cy="6857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04441" y="2439877"/>
            <a:ext cx="6336158" cy="1396133"/>
          </a:xfrm>
        </p:spPr>
        <p:txBody>
          <a:bodyPr anchor="b"/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Divider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404441" y="4085797"/>
            <a:ext cx="6336158" cy="1146345"/>
          </a:xfrm>
        </p:spPr>
        <p:txBody>
          <a:bodyPr/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subhead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9523537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Slide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" y="388"/>
            <a:ext cx="9143480" cy="6857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04441" y="2439877"/>
            <a:ext cx="6336158" cy="1396133"/>
          </a:xfrm>
        </p:spPr>
        <p:txBody>
          <a:bodyPr anchor="b"/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Divider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404441" y="4085797"/>
            <a:ext cx="6336158" cy="1146345"/>
          </a:xfrm>
        </p:spPr>
        <p:txBody>
          <a:bodyPr/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subhead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485317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Slide -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" y="388"/>
            <a:ext cx="9143480" cy="6857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04441" y="2439877"/>
            <a:ext cx="6336158" cy="1396133"/>
          </a:xfrm>
        </p:spPr>
        <p:txBody>
          <a:bodyPr anchor="b"/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Divider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404441" y="4085797"/>
            <a:ext cx="6336158" cy="1146345"/>
          </a:xfrm>
        </p:spPr>
        <p:txBody>
          <a:bodyPr/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subhead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775925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" y="389"/>
            <a:ext cx="9143478" cy="68576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04441" y="2439877"/>
            <a:ext cx="6336158" cy="1396133"/>
          </a:xfrm>
        </p:spPr>
        <p:txBody>
          <a:bodyPr anchor="b"/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Divider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404441" y="4085797"/>
            <a:ext cx="6336158" cy="1146345"/>
          </a:xfrm>
        </p:spPr>
        <p:txBody>
          <a:bodyPr/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subhead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6685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0"/>
              </a:spcAft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77F5-153A-43A7-9437-A4B40F66A91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177" y="-63362"/>
            <a:ext cx="9228482" cy="6921361"/>
          </a:xfrm>
          <a:prstGeom prst="rect">
            <a:avLst/>
          </a:prstGeom>
        </p:spPr>
      </p:pic>
      <p:sp>
        <p:nvSpPr>
          <p:cNvPr id="7" name="Slide Number Placeholder 3">
            <a:extLst>
              <a:ext uri="{FF2B5EF4-FFF2-40B4-BE49-F238E27FC236}">
                <a16:creationId xmlns="" xmlns:a16="http://schemas.microsoft.com/office/drawing/2014/main" id="{0377DF95-88F7-334E-B816-C85B78E46A8D}"/>
              </a:ext>
            </a:extLst>
          </p:cNvPr>
          <p:cNvSpPr txBox="1">
            <a:spLocks/>
          </p:cNvSpPr>
          <p:nvPr userDrawn="1"/>
        </p:nvSpPr>
        <p:spPr>
          <a:xfrm>
            <a:off x="6610350" y="623252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61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ith beyond key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" y="389"/>
            <a:ext cx="9142963" cy="68572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0"/>
              </a:spcAft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77F5-153A-43A7-9437-A4B40F66A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21256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67142"/>
            <a:ext cx="7886700" cy="859491"/>
          </a:xfrm>
        </p:spPr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566473"/>
            <a:ext cx="3771900" cy="461049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8397" y="1566473"/>
            <a:ext cx="3771900" cy="461049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55638" y="6356353"/>
            <a:ext cx="460946" cy="365125"/>
          </a:xfrm>
        </p:spPr>
        <p:txBody>
          <a:bodyPr/>
          <a:lstStyle/>
          <a:p>
            <a:fld id="{EBE677F5-153A-43A7-9437-A4B40F66A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2229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67140"/>
            <a:ext cx="7886700" cy="760344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84963"/>
            <a:ext cx="7886700" cy="45920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1" y="6356353"/>
            <a:ext cx="3834326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55638" y="6356353"/>
            <a:ext cx="4609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fld id="{EBE677F5-153A-43A7-9437-A4B40F66A9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77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700" b="1" kern="120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Century Gothic" panose="020B0502020202020204" pitchFamily="34" charset="0"/>
        <a:buChar char="−"/>
        <a:defRPr sz="15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Courier New" panose="02070309020205020404" pitchFamily="49" charset="0"/>
        <a:buChar char="o"/>
        <a:defRPr sz="15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77F5-153A-43A7-9437-A4B40F66A91C}" type="slidenum">
              <a:rPr lang="en-US" smtClean="0"/>
              <a:t>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76" y="1502730"/>
            <a:ext cx="9027024" cy="5218748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467140"/>
            <a:ext cx="7886700" cy="760344"/>
          </a:xfrm>
        </p:spPr>
        <p:txBody>
          <a:bodyPr/>
          <a:lstStyle/>
          <a:p>
            <a:r>
              <a:rPr lang="en-US" dirty="0" smtClean="0"/>
              <a:t>Fair Distribution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786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77F5-153A-43A7-9437-A4B40F66A91C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" y="1573530"/>
            <a:ext cx="4914900" cy="3314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263" y="1254442"/>
            <a:ext cx="8334375" cy="6381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150" y="5605465"/>
            <a:ext cx="393382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763242"/>
      </p:ext>
    </p:extLst>
  </p:cSld>
  <p:clrMapOvr>
    <a:masterClrMapping/>
  </p:clrMapOvr>
</p:sld>
</file>

<file path=ppt/theme/theme1.xml><?xml version="1.0" encoding="utf-8"?>
<a:theme xmlns:a="http://schemas.openxmlformats.org/drawingml/2006/main" name="tmk-new-brand-standard">
  <a:themeElements>
    <a:clrScheme name="Custom 14">
      <a:dk1>
        <a:srgbClr val="5B6670"/>
      </a:dk1>
      <a:lt1>
        <a:srgbClr val="FFFFFF"/>
      </a:lt1>
      <a:dk2>
        <a:srgbClr val="211261"/>
      </a:dk2>
      <a:lt2>
        <a:srgbClr val="FFFFFF"/>
      </a:lt2>
      <a:accent1>
        <a:srgbClr val="211261"/>
      </a:accent1>
      <a:accent2>
        <a:srgbClr val="FE3B1F"/>
      </a:accent2>
      <a:accent3>
        <a:srgbClr val="FFBF3C"/>
      </a:accent3>
      <a:accent4>
        <a:srgbClr val="3CB4E5"/>
      </a:accent4>
      <a:accent5>
        <a:srgbClr val="A2A9AD"/>
      </a:accent5>
      <a:accent6>
        <a:srgbClr val="7B868C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k-new-brand-standard" id="{2C8B6FB3-E8CE-A34E-B81C-C482E8B3EBA7}" vid="{3B65ABD5-A116-744C-973D-237C0A46BE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8535</TotalTime>
  <Words>5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Courier New</vt:lpstr>
      <vt:lpstr>Wingdings</vt:lpstr>
      <vt:lpstr>tmk-new-brand-standard</vt:lpstr>
      <vt:lpstr>Fair Distribution Quiz</vt:lpstr>
      <vt:lpstr>PowerPoint Presentation</vt:lpstr>
    </vt:vector>
  </TitlesOfParts>
  <Company>Trustmark Insurance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Dina Matson</dc:creator>
  <cp:lastModifiedBy>Kelpinski, Kimberly</cp:lastModifiedBy>
  <cp:revision>939</cp:revision>
  <cp:lastPrinted>2017-12-11T17:53:50Z</cp:lastPrinted>
  <dcterms:created xsi:type="dcterms:W3CDTF">2014-06-02T18:52:39Z</dcterms:created>
  <dcterms:modified xsi:type="dcterms:W3CDTF">2018-05-25T15:59:55Z</dcterms:modified>
</cp:coreProperties>
</file>